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83" r:id="rId3"/>
    <p:sldId id="284" r:id="rId4"/>
    <p:sldId id="286" r:id="rId5"/>
    <p:sldId id="287" r:id="rId6"/>
    <p:sldId id="288" r:id="rId7"/>
    <p:sldId id="285" r:id="rId8"/>
    <p:sldId id="290" r:id="rId9"/>
    <p:sldId id="289" r:id="rId10"/>
    <p:sldId id="291" r:id="rId11"/>
    <p:sldId id="293" r:id="rId12"/>
    <p:sldId id="294" r:id="rId13"/>
    <p:sldId id="295" r:id="rId14"/>
    <p:sldId id="292" r:id="rId15"/>
    <p:sldId id="260" r:id="rId16"/>
    <p:sldId id="261" r:id="rId17"/>
    <p:sldId id="262" r:id="rId18"/>
    <p:sldId id="281" r:id="rId19"/>
    <p:sldId id="263" r:id="rId20"/>
    <p:sldId id="269" r:id="rId21"/>
    <p:sldId id="270" r:id="rId22"/>
    <p:sldId id="264" r:id="rId23"/>
    <p:sldId id="265" r:id="rId24"/>
    <p:sldId id="271" r:id="rId25"/>
    <p:sldId id="273" r:id="rId26"/>
    <p:sldId id="266" r:id="rId27"/>
    <p:sldId id="267" r:id="rId28"/>
    <p:sldId id="268" r:id="rId29"/>
    <p:sldId id="272" r:id="rId30"/>
    <p:sldId id="280" r:id="rId31"/>
    <p:sldId id="274" r:id="rId32"/>
    <p:sldId id="275" r:id="rId33"/>
    <p:sldId id="276" r:id="rId34"/>
    <p:sldId id="277" r:id="rId35"/>
    <p:sldId id="278" r:id="rId36"/>
    <p:sldId id="279" r:id="rId37"/>
    <p:sldId id="282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5" r:id="rId46"/>
    <p:sldId id="304" r:id="rId47"/>
    <p:sldId id="303" r:id="rId48"/>
    <p:sldId id="306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029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86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87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76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354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16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405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501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1041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22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F4814-19A9-4814-936B-A9B4FF39D35C}" type="datetimeFigureOut">
              <a:rPr lang="pt-BR" smtClean="0"/>
              <a:t>19/04/2016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FFB67-23EC-4DDE-A639-818F154CCAB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31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jlavigne.files.wordpress.com/2010/07/wizorb_titlescreen.gif?w=4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579437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hotos1.blogger.com/hello/45/6085/400/Tit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3119437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orig02.deviantart.net/fd4b/f/2015/181/6/d/mianite_prolouge_one_layer_big_by_owlmaddie-d8zeg8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275" y="579437"/>
            <a:ext cx="7435850" cy="50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00" y="1156464"/>
            <a:ext cx="2032000" cy="1395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699" y="2723768"/>
            <a:ext cx="1981202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72" y="1483959"/>
            <a:ext cx="425091" cy="7404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63" y="3429000"/>
            <a:ext cx="940032" cy="923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899" y="2723768"/>
            <a:ext cx="965202" cy="15986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032" y="2751810"/>
            <a:ext cx="889000" cy="15705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483" y="1079909"/>
            <a:ext cx="667584" cy="12397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8070" y="4497740"/>
            <a:ext cx="363230" cy="6242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0609" y="1441571"/>
            <a:ext cx="927850" cy="15657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0609" y="1536833"/>
            <a:ext cx="927850" cy="15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2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084" y="3984530"/>
            <a:ext cx="6668431" cy="1352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084" y="1536363"/>
            <a:ext cx="6137976" cy="10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9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784" y="3660614"/>
            <a:ext cx="6668431" cy="1152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784" y="2593279"/>
            <a:ext cx="6137976" cy="1087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783" y="4675840"/>
            <a:ext cx="6668431" cy="1438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149" y="1025912"/>
            <a:ext cx="141942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149" y="1025912"/>
            <a:ext cx="1419423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7871"/>
          <a:stretch/>
        </p:blipFill>
        <p:spPr>
          <a:xfrm>
            <a:off x="2241318" y="1020641"/>
            <a:ext cx="4794482" cy="1062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t="41121"/>
          <a:stretch/>
        </p:blipFill>
        <p:spPr>
          <a:xfrm>
            <a:off x="6362700" y="1423824"/>
            <a:ext cx="2438400" cy="75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903730" y="2188287"/>
            <a:ext cx="6167330" cy="2120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Rockwell" panose="02060603020205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3730" y="1405235"/>
            <a:ext cx="61673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Rockwell" panose="02060603020205020403" pitchFamily="18" charset="0"/>
              </a:rPr>
              <a:t>Pointless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effectLst/>
                <a:latin typeface="Rockwell" panose="02060603020205020403" pitchFamily="18" charset="0"/>
              </a:rPr>
              <a:t> 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Rockwell" panose="02060603020205020403" pitchFamily="18" charset="0"/>
              </a:rPr>
              <a:t>Wars</a:t>
            </a:r>
            <a:endParaRPr lang="en-U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Rockwell" panose="020606030202050204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3730" y="1481435"/>
            <a:ext cx="616732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Rockwell" panose="02060603020205020403" pitchFamily="18" charset="0"/>
              </a:rPr>
              <a:t>Pointless 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Rockwell" panose="02060603020205020403" pitchFamily="18" charset="0"/>
              </a:rPr>
              <a:t>Wars</a:t>
            </a:r>
            <a:endParaRPr lang="en-U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6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5489" y="2213687"/>
            <a:ext cx="4932761" cy="1993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Rockwell" panose="02060603020205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95490" y="1463404"/>
            <a:ext cx="49327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Impact" panose="020B0806030902050204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Impact" panose="020B0806030902050204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Impact" panose="020B0806030902050204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Impact" panose="020B080603090205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95490" y="1541498"/>
            <a:ext cx="493276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Impact" panose="020B0806030902050204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Impact" panose="020B0806030902050204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Impact" panose="020B0806030902050204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34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5489" y="2213687"/>
            <a:ext cx="4932761" cy="1993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erlin Sans FB Demi" panose="020E08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9730" y="14634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9730" y="2655451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3175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09728" y="3429000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3175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3175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05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5489" y="2213687"/>
            <a:ext cx="4932761" cy="1993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erlin Sans FB Demi" panose="020E08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9730" y="14634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9730" y="1528798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30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5489" y="2213687"/>
            <a:ext cx="4932761" cy="1993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erlin Sans FB Demi" panose="020E08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9730" y="14634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75069" y="-2142779"/>
            <a:ext cx="1725446" cy="8358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9730" y="1528798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84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6" y="1597649"/>
            <a:ext cx="1561247" cy="15240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2415"/>
            <a:ext cx="4400231" cy="2313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264" y="248097"/>
            <a:ext cx="5132726" cy="2699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7467" y="3121723"/>
            <a:ext cx="5516088" cy="29007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792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295489" y="2213687"/>
            <a:ext cx="4932761" cy="199313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Berlin Sans FB Demi" panose="020E08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9730" y="14634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75069" y="-2142779"/>
            <a:ext cx="1725446" cy="8358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9730" y="1528798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bg2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bg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bg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4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2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33" y="270587"/>
            <a:ext cx="1303934" cy="6316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8" y="17301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0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8" y="18825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739" y="1637452"/>
            <a:ext cx="528637" cy="1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033" y="270587"/>
            <a:ext cx="1303934" cy="63168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8" y="18825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739" y="1637452"/>
            <a:ext cx="528637" cy="12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6958327" y="1463743"/>
            <a:ext cx="295936" cy="15579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8" y="18825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8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6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0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8" y="18825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 flipH="1">
            <a:off x="4555241" y="355333"/>
            <a:ext cx="300780" cy="42437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15521" y="3533167"/>
            <a:ext cx="534793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72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9010" y="3457711"/>
            <a:ext cx="534793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Berlin Sans FB Demi" panose="020E0802020502020306" pitchFamily="34" charset="0"/>
              </a:rPr>
              <a:t>P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gradFill flip="none" rotWithShape="1">
                  <a:gsLst>
                    <a:gs pos="0">
                      <a:schemeClr val="accent4">
                        <a:shade val="30000"/>
                        <a:satMod val="115000"/>
                      </a:schemeClr>
                    </a:gs>
                    <a:gs pos="50000">
                      <a:schemeClr val="accent4">
                        <a:shade val="67500"/>
                        <a:satMod val="115000"/>
                      </a:schemeClr>
                    </a:gs>
                    <a:gs pos="100000">
                      <a:schemeClr val="accent4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Berlin Sans FB Demi" panose="020E0802020502020306" pitchFamily="34" charset="0"/>
              </a:rPr>
              <a:t>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72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shade val="30000"/>
                        <a:satMod val="115000"/>
                      </a:schemeClr>
                    </a:gs>
                    <a:gs pos="50000">
                      <a:schemeClr val="accent2">
                        <a:shade val="67500"/>
                        <a:satMod val="115000"/>
                      </a:schemeClr>
                    </a:gs>
                    <a:gs pos="100000">
                      <a:schemeClr val="accent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Berlin Sans FB Demi" panose="020E0802020502020306" pitchFamily="34" charset="0"/>
              </a:rPr>
              <a:t>W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gradFill flip="none" rotWithShape="1">
                  <a:gsLst>
                    <a:gs pos="0">
                      <a:schemeClr val="accent2">
                        <a:shade val="30000"/>
                        <a:satMod val="115000"/>
                      </a:schemeClr>
                    </a:gs>
                    <a:gs pos="50000">
                      <a:schemeClr val="accent2">
                        <a:shade val="67500"/>
                        <a:satMod val="115000"/>
                      </a:schemeClr>
                    </a:gs>
                    <a:gs pos="100000">
                      <a:schemeClr val="accent2">
                        <a:shade val="100000"/>
                        <a:satMod val="115000"/>
                      </a:schemeClr>
                    </a:gs>
                  </a:gsLst>
                  <a:lin ang="5400000" scaled="1"/>
                  <a:tileRect/>
                </a:gradFill>
                <a:effectLst/>
                <a:latin typeface="Berlin Sans FB Demi" panose="020E0802020502020306" pitchFamily="34" charset="0"/>
              </a:rPr>
              <a:t>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effectLst/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9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72726" y="-1524952"/>
            <a:ext cx="701598" cy="78735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43859" y="1819004"/>
            <a:ext cx="510428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37349" y="1882504"/>
            <a:ext cx="510428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Berlin Sans FB Demi" panose="020E0802020502020306" pitchFamily="34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Berlin Sans FB Demi" panose="020E0802020502020306" pitchFamily="34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Berlin Sans FB Demi" panose="020E0802020502020306" pitchFamily="34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739" y="1637452"/>
            <a:ext cx="528637" cy="12607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80314" y="3140192"/>
            <a:ext cx="64443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Tandysoft" panose="02000500000000000000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Tandysoft" panose="02000500000000000000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Tandysoft" panose="02000500000000000000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Tandysoft" panose="020005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73803" y="3203692"/>
            <a:ext cx="64443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Tandysoft" panose="02000500000000000000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5"/>
                  <a:tile tx="0" ty="0" sx="100000" sy="100000" flip="none" algn="tl"/>
                </a:blipFill>
                <a:effectLst/>
                <a:latin typeface="Tandysoft" panose="02000500000000000000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Tandysoft" panose="02000500000000000000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Tandysof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0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03" y="327077"/>
            <a:ext cx="4511793" cy="2372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6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05714" y="1946392"/>
            <a:ext cx="64443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Tandysoft" panose="02000500000000000000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3"/>
                  <a:tile tx="0" ty="0" sx="100000" sy="100000" flip="none" algn="tl"/>
                </a:blipFill>
                <a:effectLst/>
                <a:latin typeface="Tandysoft" panose="02000500000000000000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Tandysoft" panose="02000500000000000000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Tandysoft" panose="020005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99203" y="2009892"/>
            <a:ext cx="64443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Tandysoft" panose="02000500000000000000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Tandysoft" panose="02000500000000000000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Tandysoft" panose="02000500000000000000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Tandysoft" panose="020005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73803" y="3089055"/>
            <a:ext cx="644439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Tandysoft" panose="02000500000000000000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Tandysoft" panose="02000500000000000000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Tandysoft" panose="02000500000000000000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Tandysoft" panose="020005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8485" y="3994384"/>
            <a:ext cx="57150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75000"/>
                  </a:schemeClr>
                </a:solidFill>
                <a:effectLst/>
                <a:latin typeface="Titania" panose="02000506020000020004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Titania" panose="02000506020000020004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Titania" panose="02000506020000020004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Titania" panose="02000506020000020004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38485" y="4031136"/>
            <a:ext cx="57150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Titania" panose="02000506020000020004" pitchFamily="2" charset="0"/>
              </a:rPr>
              <a:t>Pointless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blipFill>
                  <a:blip r:embed="rId4"/>
                  <a:tile tx="0" ty="0" sx="100000" sy="100000" flip="none" algn="tl"/>
                </a:blipFill>
                <a:effectLst/>
                <a:latin typeface="Titania" panose="02000506020000020004" pitchFamily="2" charset="0"/>
              </a:rPr>
              <a:t> </a:t>
            </a:r>
            <a:r>
              <a:rPr lang="en-US" sz="60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Titania" panose="02000506020000020004" pitchFamily="2" charset="0"/>
              </a:rPr>
              <a:t>Wars</a:t>
            </a:r>
            <a:endParaRPr lang="en-US" sz="60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Titania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5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3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91100" y="3009900"/>
            <a:ext cx="8707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 smtClean="0">
                <a:latin typeface="Berlin Sans FB" panose="020E0602020502020306" pitchFamily="34" charset="0"/>
              </a:rPr>
              <a:t>W</a:t>
            </a:r>
            <a:endParaRPr lang="pt-BR" sz="6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-479"/>
            <a:ext cx="12193702" cy="685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5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86000" y="2171701"/>
            <a:ext cx="7390817" cy="254000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2043972" y="4643735"/>
            <a:ext cx="748044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/>
                <a:latin typeface="Rockwell Extra Bold" panose="02060903040505020403" pitchFamily="18" charset="0"/>
              </a:rPr>
              <a:t>Pointless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effectLst/>
                <a:latin typeface="Rockwell Extra Bold" panose="02060903040505020403" pitchFamily="18" charset="0"/>
              </a:rPr>
              <a:t> 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/>
                <a:latin typeface="Rockwell Extra Bold" panose="02060903040505020403" pitchFamily="18" charset="0"/>
              </a:rPr>
              <a:t>Wars</a:t>
            </a:r>
            <a:endParaRPr lang="en-U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/>
              <a:latin typeface="Rockwell Extra Bold" panose="020609030405050204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47172" y="834421"/>
            <a:ext cx="748044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4"/>
                </a:solidFill>
                <a:effectLst/>
                <a:latin typeface="Rockwell Extra Bold" panose="02060903040505020403" pitchFamily="18" charset="0"/>
              </a:rPr>
              <a:t>Pointless </a:t>
            </a:r>
            <a:r>
              <a:rPr lang="en-US" sz="6600" b="1" cap="none" spc="0" dirty="0" smtClean="0">
                <a:ln w="12700">
                  <a:solidFill>
                    <a:sysClr val="windowText" lastClr="000000"/>
                  </a:solidFill>
                  <a:prstDash val="solid"/>
                </a:ln>
                <a:solidFill>
                  <a:schemeClr val="accent2"/>
                </a:solidFill>
                <a:effectLst/>
                <a:latin typeface="Rockwell Extra Bold" panose="02060903040505020403" pitchFamily="18" charset="0"/>
              </a:rPr>
              <a:t>Wars</a:t>
            </a:r>
            <a:endParaRPr lang="en-US" sz="6600" b="1" cap="none" spc="0" dirty="0">
              <a:ln w="12700">
                <a:solidFill>
                  <a:sysClr val="windowText" lastClr="000000"/>
                </a:solidFill>
                <a:prstDash val="solid"/>
              </a:ln>
              <a:solidFill>
                <a:schemeClr val="accent2"/>
              </a:solidFill>
              <a:effectLst/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9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035301" y="2247901"/>
            <a:ext cx="5816600" cy="215899"/>
          </a:xfrm>
          <a:prstGeom prst="round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1393443"/>
            <a:ext cx="6045202" cy="12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890" y="1350873"/>
            <a:ext cx="5868219" cy="128605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3662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159" y="309441"/>
            <a:ext cx="4489682" cy="2360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885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1985"/>
          <a:stretch/>
        </p:blipFill>
        <p:spPr>
          <a:xfrm>
            <a:off x="3123791" y="614273"/>
            <a:ext cx="686209" cy="1876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99" t="13462" r="37664" b="9512"/>
          <a:stretch/>
        </p:blipFill>
        <p:spPr>
          <a:xfrm>
            <a:off x="3695700" y="1258803"/>
            <a:ext cx="3200399" cy="99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703" t="13462" r="1304" b="9512"/>
          <a:stretch/>
        </p:blipFill>
        <p:spPr>
          <a:xfrm>
            <a:off x="7975191" y="1258802"/>
            <a:ext cx="1231900" cy="99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3635" t="13462" r="22082" b="9512"/>
          <a:stretch/>
        </p:blipFill>
        <p:spPr>
          <a:xfrm>
            <a:off x="6768691" y="787023"/>
            <a:ext cx="1295400" cy="1530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1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91985"/>
          <a:stretch/>
        </p:blipFill>
        <p:spPr>
          <a:xfrm>
            <a:off x="3123791" y="614273"/>
            <a:ext cx="686209" cy="1876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799" t="13462" r="37664" b="9512"/>
          <a:stretch/>
        </p:blipFill>
        <p:spPr>
          <a:xfrm>
            <a:off x="3695700" y="1258803"/>
            <a:ext cx="3200399" cy="99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7703" t="13462" r="1304" b="9512"/>
          <a:stretch/>
        </p:blipFill>
        <p:spPr>
          <a:xfrm>
            <a:off x="7975191" y="1258802"/>
            <a:ext cx="1231900" cy="9906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3635" t="13462" r="22082" b="9512"/>
          <a:stretch/>
        </p:blipFill>
        <p:spPr>
          <a:xfrm>
            <a:off x="6768691" y="787023"/>
            <a:ext cx="1295400" cy="1530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289" y="2307255"/>
            <a:ext cx="6450802" cy="8278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065" r="35628"/>
          <a:stretch/>
        </p:blipFill>
        <p:spPr>
          <a:xfrm>
            <a:off x="3085691" y="3309522"/>
            <a:ext cx="3632200" cy="827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92131"/>
          <a:stretch/>
        </p:blipFill>
        <p:spPr>
          <a:xfrm>
            <a:off x="2488597" y="3079043"/>
            <a:ext cx="635194" cy="1035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5566" r="20062"/>
          <a:stretch/>
        </p:blipFill>
        <p:spPr>
          <a:xfrm>
            <a:off x="6895689" y="3094052"/>
            <a:ext cx="1168401" cy="10433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79741"/>
          <a:stretch/>
        </p:blipFill>
        <p:spPr>
          <a:xfrm>
            <a:off x="7975191" y="3309522"/>
            <a:ext cx="1306893" cy="8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065" r="35628"/>
          <a:stretch/>
        </p:blipFill>
        <p:spPr>
          <a:xfrm>
            <a:off x="3390704" y="1610655"/>
            <a:ext cx="3632200" cy="827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92131"/>
          <a:stretch/>
        </p:blipFill>
        <p:spPr>
          <a:xfrm>
            <a:off x="2793610" y="1380176"/>
            <a:ext cx="635194" cy="1035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5566" r="20062"/>
          <a:stretch/>
        </p:blipFill>
        <p:spPr>
          <a:xfrm>
            <a:off x="6882581" y="1395185"/>
            <a:ext cx="1168401" cy="1043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79741"/>
          <a:stretch/>
        </p:blipFill>
        <p:spPr>
          <a:xfrm>
            <a:off x="7962083" y="1610655"/>
            <a:ext cx="1306893" cy="827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91985"/>
          <a:stretch/>
        </p:blipFill>
        <p:spPr>
          <a:xfrm>
            <a:off x="3021783" y="2161149"/>
            <a:ext cx="686209" cy="187643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7799" t="13462" r="37664" b="9512"/>
          <a:stretch/>
        </p:blipFill>
        <p:spPr>
          <a:xfrm>
            <a:off x="3593692" y="2805679"/>
            <a:ext cx="3200399" cy="9906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77703" t="13462" r="1304" b="9512"/>
          <a:stretch/>
        </p:blipFill>
        <p:spPr>
          <a:xfrm>
            <a:off x="7873183" y="2805678"/>
            <a:ext cx="1231900" cy="9906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63635" t="13462" r="22082" b="9512"/>
          <a:stretch/>
        </p:blipFill>
        <p:spPr>
          <a:xfrm>
            <a:off x="6666683" y="2333899"/>
            <a:ext cx="1295400" cy="15309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8065" r="82676"/>
          <a:stretch/>
        </p:blipFill>
        <p:spPr>
          <a:xfrm>
            <a:off x="3579766" y="2887051"/>
            <a:ext cx="573134" cy="79434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518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r="91985"/>
          <a:stretch/>
        </p:blipFill>
        <p:spPr>
          <a:xfrm>
            <a:off x="3021783" y="2161149"/>
            <a:ext cx="686209" cy="187643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799" t="13462" r="37664" b="9512"/>
          <a:stretch/>
        </p:blipFill>
        <p:spPr>
          <a:xfrm>
            <a:off x="3593692" y="2805679"/>
            <a:ext cx="3200399" cy="9906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7703" t="13462" r="1304" b="9512"/>
          <a:stretch/>
        </p:blipFill>
        <p:spPr>
          <a:xfrm>
            <a:off x="7873183" y="2805678"/>
            <a:ext cx="1231900" cy="99060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63635" t="13462" r="22082" b="9512"/>
          <a:stretch/>
        </p:blipFill>
        <p:spPr>
          <a:xfrm>
            <a:off x="6666683" y="2333899"/>
            <a:ext cx="1295400" cy="1530929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8065" r="82676"/>
          <a:stretch/>
        </p:blipFill>
        <p:spPr>
          <a:xfrm>
            <a:off x="3579766" y="2887051"/>
            <a:ext cx="573134" cy="794349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522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101" y="1088179"/>
            <a:ext cx="5715798" cy="10574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406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80" y="1088740"/>
            <a:ext cx="6201640" cy="14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0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576" y="115240"/>
            <a:ext cx="4286848" cy="2133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101" y="2249138"/>
            <a:ext cx="5715798" cy="1448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101" y="3429000"/>
            <a:ext cx="5715798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59" y="1834607"/>
            <a:ext cx="5729954" cy="1060042"/>
          </a:xfrm>
          <a:prstGeom prst="rect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874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85" y="567396"/>
            <a:ext cx="5239829" cy="20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854" y="258640"/>
            <a:ext cx="4702291" cy="247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203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2384309" y="842841"/>
              <a:ext cx="6861291" cy="1212635"/>
              <a:chOff x="1495309" y="995241"/>
              <a:chExt cx="6861291" cy="121263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/>
              <a:srcRect t="40793"/>
              <a:stretch/>
            </p:blipFill>
            <p:spPr>
              <a:xfrm>
                <a:off x="5826009" y="1419993"/>
                <a:ext cx="2530591" cy="78788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/>
              <a:srcRect b="57810"/>
              <a:stretch/>
            </p:blipFill>
            <p:spPr>
              <a:xfrm>
                <a:off x="1495309" y="995241"/>
                <a:ext cx="5188182" cy="1151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8878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030121" y="373495"/>
            <a:ext cx="7639406" cy="1353705"/>
            <a:chOff x="2436521" y="538595"/>
            <a:chExt cx="6274386" cy="111182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6521" y="538595"/>
              <a:ext cx="4729818" cy="10737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8091" y="952585"/>
              <a:ext cx="2312816" cy="69783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35731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03" y="1965377"/>
            <a:ext cx="4511793" cy="237258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03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106321" y="1097395"/>
            <a:ext cx="7639406" cy="1353705"/>
            <a:chOff x="2436521" y="538595"/>
            <a:chExt cx="6274386" cy="1111823"/>
          </a:xfrm>
          <a:effectLst/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6521" y="538595"/>
              <a:ext cx="4729818" cy="10737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98091" y="952585"/>
              <a:ext cx="2312816" cy="697833"/>
            </a:xfrm>
            <a:prstGeom prst="rect">
              <a:avLst/>
            </a:prstGeom>
            <a:ln>
              <a:noFill/>
            </a:ln>
            <a:effectLst/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700" y="2173095"/>
            <a:ext cx="5054600" cy="2658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101" y="1601450"/>
            <a:ext cx="739131" cy="7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3257</TotalTime>
  <Words>73</Words>
  <Application>Microsoft Office PowerPoint</Application>
  <PresentationFormat>Widescreen</PresentationFormat>
  <Paragraphs>37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Berlin Sans FB</vt:lpstr>
      <vt:lpstr>Berlin Sans FB Demi</vt:lpstr>
      <vt:lpstr>Calibri</vt:lpstr>
      <vt:lpstr>Calibri Light</vt:lpstr>
      <vt:lpstr>Impact</vt:lpstr>
      <vt:lpstr>Rockwell</vt:lpstr>
      <vt:lpstr>Rockwell Extra Bold</vt:lpstr>
      <vt:lpstr>Tandysoft</vt:lpstr>
      <vt:lpstr>Titania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 Doro</dc:creator>
  <cp:lastModifiedBy>Davi Doro</cp:lastModifiedBy>
  <cp:revision>77</cp:revision>
  <dcterms:created xsi:type="dcterms:W3CDTF">2016-02-19T16:19:58Z</dcterms:created>
  <dcterms:modified xsi:type="dcterms:W3CDTF">2016-04-19T19:34:27Z</dcterms:modified>
</cp:coreProperties>
</file>